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4D7"/>
          </a:solidFill>
        </a:fill>
      </a:tcStyle>
    </a:wholeTbl>
    <a:band2H>
      <a:tcTxStyle b="def" i="def"/>
      <a:tcStyle>
        <a:tcBdr/>
        <a:fill>
          <a:solidFill>
            <a:srgbClr val="DDDBCF"/>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25400" cap="flat">
              <a:solidFill>
                <a:srgbClr val="AC9C88"/>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25400" cap="flat">
              <a:solidFill>
                <a:srgbClr val="878889"/>
              </a:solidFill>
              <a:prstDash val="solid"/>
              <a:miter lim="400000"/>
            </a:ln>
          </a:top>
          <a:bottom>
            <a:ln w="12700" cap="flat">
              <a:noFill/>
              <a:miter lim="400000"/>
            </a:ln>
          </a:bottom>
          <a:insideH>
            <a:ln w="12700" cap="flat">
              <a:solidFill>
                <a:srgbClr val="878889"/>
              </a:solidFill>
              <a:prstDash val="solid"/>
              <a:miter lim="400000"/>
            </a:ln>
          </a:insideH>
          <a:insideV>
            <a:ln w="12700" cap="flat">
              <a:noFill/>
              <a:miter lim="400000"/>
            </a:ln>
          </a:insideV>
        </a:tcBdr>
        <a:fill>
          <a:solidFill>
            <a:srgbClr val="BDBDBD"/>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8F2817"/>
              </a:solidFill>
              <a:prstDash val="solid"/>
              <a:miter lim="400000"/>
            </a:ln>
          </a:bottom>
          <a:insideH>
            <a:ln w="12700" cap="flat">
              <a:solidFill>
                <a:srgbClr val="8F2817"/>
              </a:solidFill>
              <a:prstDash val="solid"/>
              <a:miter lim="400000"/>
            </a:ln>
          </a:insideH>
          <a:insideV>
            <a:ln w="12700" cap="flat">
              <a:noFill/>
              <a:miter lim="400000"/>
            </a:ln>
          </a:insideV>
        </a:tcBdr>
        <a:fill>
          <a:solidFill>
            <a:srgbClr val="B8341D"/>
          </a:solidFill>
        </a:fill>
      </a:tcStyle>
    </a:firstRow>
  </a:tblStyle>
  <a:tblStyle styleId="{C7B018BB-80A7-4F77-B60F-C8B233D01FF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solidFill>
                <a:srgbClr val="AC9C88"/>
              </a:solidFill>
              <a:prstDash val="solid"/>
              <a:miter lim="400000"/>
            </a:ln>
          </a:left>
          <a:right>
            <a:ln w="25400" cap="flat">
              <a:solidFill>
                <a:srgbClr val="AC9C88"/>
              </a:solidFill>
              <a:prstDash val="solid"/>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25400" cap="flat">
              <a:solidFill>
                <a:srgbClr val="AC9C88"/>
              </a:solidFill>
              <a:prstDash val="solid"/>
              <a:miter lim="400000"/>
            </a:ln>
          </a:top>
          <a:bottom>
            <a:ln w="12700" cap="flat">
              <a:solidFill>
                <a:srgbClr val="5F5857"/>
              </a:solidFill>
              <a:prstDash val="solid"/>
              <a:miter lim="400000"/>
            </a:ln>
          </a:bottom>
          <a:insideH>
            <a:ln w="12700" cap="flat">
              <a:solidFill>
                <a:srgbClr val="972318"/>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5F5857"/>
              </a:solidFill>
              <a:prstDash val="solid"/>
              <a:miter lim="400000"/>
            </a:ln>
          </a:top>
          <a:bottom>
            <a:ln w="25400" cap="flat">
              <a:solidFill>
                <a:srgbClr val="AC9C88"/>
              </a:solidFill>
              <a:prstDash val="solid"/>
              <a:miter lim="400000"/>
            </a:ln>
          </a:bottom>
          <a:insideH>
            <a:ln w="12700" cap="flat">
              <a:solidFill>
                <a:srgbClr val="B14019"/>
              </a:solidFill>
              <a:prstDash val="solid"/>
              <a:miter lim="400000"/>
            </a:ln>
          </a:insideH>
          <a:insideV>
            <a:ln w="12700" cap="flat">
              <a:noFill/>
              <a:miter lim="400000"/>
            </a:ln>
          </a:insideV>
        </a:tcBdr>
        <a:fill>
          <a:noFill/>
        </a:fill>
      </a:tcStyle>
    </a:firstRow>
  </a:tblStyle>
  <a:tblStyle styleId="{EEE7283C-3CF3-47DC-8721-378D4A62B22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29124"/>
              </a:solidFill>
              <a:prstDash val="solid"/>
              <a:miter lim="400000"/>
            </a:ln>
          </a:insideH>
          <a:insideV>
            <a:ln w="12700" cap="flat">
              <a:noFill/>
              <a:miter lim="400000"/>
            </a:ln>
          </a:insideV>
        </a:tcBdr>
        <a:fill>
          <a:solidFill>
            <a:srgbClr val="E4AA2A"/>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AAAAA"/>
              </a:solidFill>
              <a:prstDash val="solid"/>
              <a:miter lim="400000"/>
            </a:ln>
          </a:insideH>
          <a:insideV>
            <a:ln w="12700" cap="flat">
              <a:noFill/>
              <a:miter lim="400000"/>
            </a:ln>
          </a:insideV>
        </a:tcBdr>
        <a:fill>
          <a:solidFill>
            <a:srgbClr val="858585"/>
          </a:solidFill>
        </a:fill>
      </a:tcStyle>
    </a:firstRow>
  </a:tblStyle>
  <a:tblStyle styleId="{CF821DB8-F4EB-4A41-A1BA-3FCAFE7338EE}" styleName="">
    <a:tblBg/>
    <a:wholeTb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797979">
                  <a:alpha val="38000"/>
                </a:srgbClr>
              </a:solidFill>
              <a:prstDash val="solid"/>
              <a:miter lim="400000"/>
            </a:ln>
          </a:top>
          <a:bottom>
            <a:ln w="12700" cap="flat">
              <a:solidFill>
                <a:srgbClr val="797979">
                  <a:alpha val="38000"/>
                </a:srgbClr>
              </a:solidFill>
              <a:prstDash val="solid"/>
              <a:miter lim="400000"/>
            </a:ln>
          </a:bottom>
          <a:insideH>
            <a:ln w="12700" cap="flat">
              <a:solidFill>
                <a:srgbClr val="797979">
                  <a:alpha val="38000"/>
                </a:srgbClr>
              </a:solidFill>
              <a:prstDash val="solid"/>
              <a:miter lim="400000"/>
            </a:ln>
          </a:insideH>
          <a:insideV>
            <a:ln w="12700" cap="flat">
              <a:noFill/>
              <a:miter lim="400000"/>
            </a:ln>
          </a:insideV>
        </a:tcBdr>
        <a:fill>
          <a:noFill/>
        </a:fill>
      </a:tcStyle>
    </a:wholeTbl>
    <a:band2H>
      <a:tcTxStyle b="def" i="def"/>
      <a:tcStyle>
        <a:tcBdr/>
        <a:fill>
          <a:solidFill>
            <a:srgbClr val="86B5C3">
              <a:alpha val="14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86B5C3">
                  <a:alpha val="75000"/>
                </a:srgbClr>
              </a:solidFill>
              <a:prstDash val="solid"/>
              <a:miter lim="400000"/>
            </a:ln>
          </a:top>
          <a:bottom>
            <a:ln w="12700" cap="flat">
              <a:solidFill>
                <a:srgbClr val="86B5C3">
                  <a:alpha val="75000"/>
                </a:srgbClr>
              </a:solidFill>
              <a:prstDash val="solid"/>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Row>
  </a:tblStyle>
  <a:tblStyle styleId="{33BA23B1-9221-436E-865A-0063620EA4FD}"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9F9F9F"/>
              </a:solidFill>
              <a:prstDash val="solid"/>
              <a:miter lim="400000"/>
            </a:ln>
          </a:left>
          <a:right>
            <a:ln w="12700" cap="flat">
              <a:solidFill>
                <a:srgbClr val="9F9F9F"/>
              </a:solidFill>
              <a:prstDash val="solid"/>
              <a:miter lim="400000"/>
            </a:ln>
          </a:right>
          <a:top>
            <a:ln w="12700" cap="flat">
              <a:solidFill>
                <a:srgbClr val="9F9F9F"/>
              </a:solidFill>
              <a:prstDash val="solid"/>
              <a:miter lim="400000"/>
            </a:ln>
          </a:top>
          <a:bottom>
            <a:ln w="12700" cap="flat">
              <a:solidFill>
                <a:srgbClr val="9F9F9F"/>
              </a:solidFill>
              <a:prstDash val="solid"/>
              <a:miter lim="400000"/>
            </a:ln>
          </a:bottom>
          <a:insideH>
            <a:ln w="12700" cap="flat">
              <a:solidFill>
                <a:srgbClr val="9F9F9F"/>
              </a:solidFill>
              <a:prstDash val="solid"/>
              <a:miter lim="400000"/>
            </a:ln>
          </a:insideH>
          <a:insideV>
            <a:ln w="12700" cap="flat">
              <a:solidFill>
                <a:srgbClr val="9F9F9F"/>
              </a:solidFill>
              <a:prstDash val="solid"/>
              <a:miter lim="400000"/>
            </a:ln>
          </a:insideV>
        </a:tcBdr>
        <a:fill>
          <a:noFill/>
        </a:fill>
      </a:tcStyle>
    </a:wholeTbl>
    <a:band2H>
      <a:tcTxStyle b="def" i="def"/>
      <a:tcStyle>
        <a:tcBdr/>
        <a:fill>
          <a:solidFill>
            <a:srgbClr val="797979">
              <a:alpha val="38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ABABA"/>
          </a:solid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firstRow>
  </a:tblStyle>
  <a:tblStyle styleId="{2708684C-4D16-4618-839F-0558EEFCDFE6}"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wholeTbl>
    <a:band2H>
      <a:tcTxStyle b="def" i="def"/>
      <a:tcStyle>
        <a:tcBdr/>
        <a:fill>
          <a:solidFill>
            <a:srgbClr val="797979">
              <a:alpha val="25000"/>
            </a:srgbClr>
          </a:solidFill>
        </a:fill>
      </a:tcStyle>
    </a:band2H>
    <a:firstCo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25400" cap="flat">
              <a:solidFill>
                <a:srgbClr val="FFFFFF"/>
              </a:solidFill>
              <a:prstDash val="solid"/>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0" name="Shape 140"/>
          <p:cNvSpPr/>
          <p:nvPr>
            <p:ph type="sldImg"/>
          </p:nvPr>
        </p:nvSpPr>
        <p:spPr>
          <a:xfrm>
            <a:off x="1143000" y="685800"/>
            <a:ext cx="4572000" cy="3429000"/>
          </a:xfrm>
          <a:prstGeom prst="rect">
            <a:avLst/>
          </a:prstGeom>
        </p:spPr>
        <p:txBody>
          <a:bodyPr/>
          <a:lstStyle/>
          <a:p>
            <a:pPr/>
          </a:p>
        </p:txBody>
      </p:sp>
      <p:sp>
        <p:nvSpPr>
          <p:cNvPr id="141" name="Shape 14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标题文本"/>
          <p:cNvSpPr txBox="1"/>
          <p:nvPr>
            <p:ph type="title"/>
          </p:nvPr>
        </p:nvSpPr>
        <p:spPr>
          <a:xfrm>
            <a:off x="2374900" y="2730500"/>
            <a:ext cx="19621500" cy="4216400"/>
          </a:xfrm>
          <a:prstGeom prst="rect">
            <a:avLst/>
          </a:prstGeom>
        </p:spPr>
        <p:txBody>
          <a:bodyPr anchor="b"/>
          <a:lstStyle>
            <a:lvl1pPr>
              <a:defRPr spc="-180" sz="9000"/>
            </a:lvl1pPr>
          </a:lstStyle>
          <a:p>
            <a:pPr/>
            <a:r>
              <a:t>标题文本</a:t>
            </a:r>
          </a:p>
        </p:txBody>
      </p:sp>
      <p:sp>
        <p:nvSpPr>
          <p:cNvPr id="12" name="正文级别 1…"/>
          <p:cNvSpPr txBox="1"/>
          <p:nvPr>
            <p:ph type="body" sz="quarter" idx="1"/>
          </p:nvPr>
        </p:nvSpPr>
        <p:spPr>
          <a:xfrm>
            <a:off x="2374900" y="7073900"/>
            <a:ext cx="19621500" cy="30734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12003805" y="12706350"/>
            <a:ext cx="400204" cy="469900"/>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3" name="–苏子柔"/>
          <p:cNvSpPr txBox="1"/>
          <p:nvPr>
            <p:ph type="body" sz="quarter" idx="21"/>
          </p:nvPr>
        </p:nvSpPr>
        <p:spPr>
          <a:xfrm>
            <a:off x="2387600" y="8953500"/>
            <a:ext cx="19621500" cy="990600"/>
          </a:xfrm>
          <a:prstGeom prst="rect">
            <a:avLst/>
          </a:prstGeom>
        </p:spPr>
        <p:txBody>
          <a:bodyPr anchor="t">
            <a:spAutoFit/>
          </a:bodyPr>
          <a:lstStyle>
            <a:lvl1pPr marL="0" indent="0" algn="ctr">
              <a:spcBef>
                <a:spcPts val="1700"/>
              </a:spcBef>
              <a:buClr>
                <a:srgbClr val="A29A85"/>
              </a:buClr>
              <a:buSzTx/>
              <a:buNone/>
              <a:defRPr sz="5000">
                <a:solidFill>
                  <a:srgbClr val="222222"/>
                </a:solidFill>
              </a:defRPr>
            </a:lvl1pPr>
          </a:lstStyle>
          <a:p>
            <a:pPr/>
            <a:r>
              <a:t>–苏子柔</a:t>
            </a:r>
          </a:p>
        </p:txBody>
      </p:sp>
      <p:sp>
        <p:nvSpPr>
          <p:cNvPr id="104" name="“在此键入引文。”"/>
          <p:cNvSpPr txBox="1"/>
          <p:nvPr>
            <p:ph type="body" sz="quarter" idx="22"/>
          </p:nvPr>
        </p:nvSpPr>
        <p:spPr>
          <a:xfrm>
            <a:off x="2387600" y="5994400"/>
            <a:ext cx="19621500" cy="990600"/>
          </a:xfrm>
          <a:prstGeom prst="rect">
            <a:avLst/>
          </a:prstGeom>
        </p:spPr>
        <p:txBody>
          <a:bodyPr>
            <a:spAutoFit/>
          </a:bodyPr>
          <a:lstStyle>
            <a:lvl1pPr marL="0" indent="0" algn="ctr">
              <a:lnSpc>
                <a:spcPct val="120000"/>
              </a:lnSpc>
              <a:buSzTx/>
              <a:buNone/>
              <a:defRPr spc="-174" sz="5800">
                <a:latin typeface="+mn-lt"/>
                <a:ea typeface="+mn-ea"/>
                <a:cs typeface="+mn-cs"/>
                <a:sym typeface="华文楷体"/>
              </a:defRPr>
            </a:lvl1pPr>
          </a:lstStyle>
          <a:p>
            <a:pPr/>
            <a:r>
              <a:t>“在此键入引文。”</a:t>
            </a:r>
          </a:p>
        </p:txBody>
      </p:sp>
      <p:sp>
        <p:nvSpPr>
          <p:cNvPr id="10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一个人在打鼓的黑白照片"/>
          <p:cNvSpPr/>
          <p:nvPr>
            <p:ph type="pic" idx="21"/>
          </p:nvPr>
        </p:nvSpPr>
        <p:spPr>
          <a:xfrm>
            <a:off x="0" y="-1524000"/>
            <a:ext cx="24390354" cy="16263057"/>
          </a:xfrm>
          <a:prstGeom prst="rect">
            <a:avLst/>
          </a:prstGeom>
        </p:spPr>
        <p:txBody>
          <a:bodyPr lIns="91439" tIns="45719" rIns="91439" bIns="45719" anchor="t">
            <a:noAutofit/>
          </a:bodyPr>
          <a:lstStyle/>
          <a:p>
            <a:pPr/>
          </a:p>
        </p:txBody>
      </p:sp>
      <p:sp>
        <p:nvSpPr>
          <p:cNvPr id="1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2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 备选">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 备选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 name="线条 线条" descr="线条 线条"/>
          <p:cNvPicPr>
            <a:picLocks noChangeAspect="0"/>
          </p:cNvPicPr>
          <p:nvPr/>
        </p:nvPicPr>
        <p:blipFill>
          <a:blip r:embed="rId3">
            <a:extLst/>
          </a:blip>
          <a:stretch>
            <a:fillRect/>
          </a:stretch>
        </p:blipFill>
        <p:spPr>
          <a:xfrm>
            <a:off x="8899589" y="11524798"/>
            <a:ext cx="6438417" cy="89804"/>
          </a:xfrm>
          <a:prstGeom prst="rect">
            <a:avLst/>
          </a:prstGeom>
        </p:spPr>
      </p:pic>
      <p:sp>
        <p:nvSpPr>
          <p:cNvPr id="22" name="一个人在打鼓的黑白照片"/>
          <p:cNvSpPr/>
          <p:nvPr>
            <p:ph type="pic" idx="21"/>
          </p:nvPr>
        </p:nvSpPr>
        <p:spPr>
          <a:xfrm>
            <a:off x="609600" y="-2747120"/>
            <a:ext cx="23164800" cy="15445881"/>
          </a:xfrm>
          <a:prstGeom prst="rect">
            <a:avLst/>
          </a:prstGeom>
          <a:ln w="9525">
            <a:round/>
          </a:ln>
        </p:spPr>
        <p:txBody>
          <a:bodyPr lIns="91439" tIns="45719" rIns="91439" bIns="45719" anchor="t">
            <a:noAutofit/>
          </a:bodyPr>
          <a:lstStyle/>
          <a:p>
            <a:pPr/>
          </a:p>
        </p:txBody>
      </p:sp>
      <p:sp>
        <p:nvSpPr>
          <p:cNvPr id="23" name="标题文本"/>
          <p:cNvSpPr txBox="1"/>
          <p:nvPr>
            <p:ph type="title"/>
          </p:nvPr>
        </p:nvSpPr>
        <p:spPr>
          <a:xfrm>
            <a:off x="1181100" y="9626600"/>
            <a:ext cx="22009100" cy="1714500"/>
          </a:xfrm>
          <a:prstGeom prst="rect">
            <a:avLst/>
          </a:prstGeom>
        </p:spPr>
        <p:txBody>
          <a:bodyPr anchor="b"/>
          <a:lstStyle>
            <a:lvl1pPr>
              <a:defRPr spc="-180" sz="9000"/>
            </a:lvl1pPr>
          </a:lstStyle>
          <a:p>
            <a:pPr/>
            <a:r>
              <a:t>标题文本</a:t>
            </a:r>
          </a:p>
        </p:txBody>
      </p:sp>
      <p:sp>
        <p:nvSpPr>
          <p:cNvPr id="24" name="正文级别 1…"/>
          <p:cNvSpPr txBox="1"/>
          <p:nvPr>
            <p:ph type="body" sz="quarter" idx="1"/>
          </p:nvPr>
        </p:nvSpPr>
        <p:spPr>
          <a:xfrm>
            <a:off x="1181100" y="11696700"/>
            <a:ext cx="22009100" cy="12319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标题文本"/>
          <p:cNvSpPr txBox="1"/>
          <p:nvPr>
            <p:ph type="title"/>
          </p:nvPr>
        </p:nvSpPr>
        <p:spPr>
          <a:xfrm>
            <a:off x="2374900" y="4940300"/>
            <a:ext cx="19621500" cy="3835400"/>
          </a:xfrm>
          <a:prstGeom prst="rect">
            <a:avLst/>
          </a:prstGeom>
        </p:spPr>
        <p:txBody>
          <a:bodyPr/>
          <a:lstStyle>
            <a:lvl1pPr>
              <a:defRPr spc="-180" sz="9000"/>
            </a:lvl1pPr>
          </a:lstStyle>
          <a:p>
            <a:pPr/>
            <a:r>
              <a:t>标题文本</a:t>
            </a:r>
          </a:p>
        </p:txBody>
      </p:sp>
      <p:sp>
        <p:nvSpPr>
          <p:cNvPr id="3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0" name="线条 线条" descr="线条 线条"/>
          <p:cNvPicPr>
            <a:picLocks noChangeAspect="0"/>
          </p:cNvPicPr>
          <p:nvPr/>
        </p:nvPicPr>
        <p:blipFill>
          <a:blip r:embed="rId3">
            <a:extLst/>
          </a:blip>
          <a:stretch>
            <a:fillRect/>
          </a:stretch>
        </p:blipFill>
        <p:spPr>
          <a:xfrm>
            <a:off x="2433788" y="7155998"/>
            <a:ext cx="8416268" cy="89804"/>
          </a:xfrm>
          <a:prstGeom prst="rect">
            <a:avLst/>
          </a:prstGeom>
        </p:spPr>
      </p:pic>
      <p:sp>
        <p:nvSpPr>
          <p:cNvPr id="42" name="正在弹奏钢琴的黑白特写照片"/>
          <p:cNvSpPr/>
          <p:nvPr>
            <p:ph type="pic" idx="21"/>
          </p:nvPr>
        </p:nvSpPr>
        <p:spPr>
          <a:xfrm>
            <a:off x="12230100" y="-990600"/>
            <a:ext cx="11303000" cy="16594026"/>
          </a:xfrm>
          <a:prstGeom prst="rect">
            <a:avLst/>
          </a:prstGeom>
          <a:ln w="9525">
            <a:round/>
          </a:ln>
        </p:spPr>
        <p:txBody>
          <a:bodyPr lIns="91439" tIns="45719" rIns="91439" bIns="45719" anchor="t">
            <a:noAutofit/>
          </a:bodyPr>
          <a:lstStyle/>
          <a:p>
            <a:pPr/>
          </a:p>
        </p:txBody>
      </p:sp>
      <p:sp>
        <p:nvSpPr>
          <p:cNvPr id="43" name="标题文本"/>
          <p:cNvSpPr txBox="1"/>
          <p:nvPr>
            <p:ph type="title"/>
          </p:nvPr>
        </p:nvSpPr>
        <p:spPr>
          <a:xfrm>
            <a:off x="1435100" y="1092200"/>
            <a:ext cx="10464800" cy="5765800"/>
          </a:xfrm>
          <a:prstGeom prst="rect">
            <a:avLst/>
          </a:prstGeom>
        </p:spPr>
        <p:txBody>
          <a:bodyPr anchor="b"/>
          <a:lstStyle/>
          <a:p>
            <a:pPr/>
            <a:r>
              <a:t>标题文本</a:t>
            </a:r>
          </a:p>
        </p:txBody>
      </p:sp>
      <p:sp>
        <p:nvSpPr>
          <p:cNvPr id="44" name="正文级别 1…"/>
          <p:cNvSpPr txBox="1"/>
          <p:nvPr>
            <p:ph type="body" sz="quarter" idx="1"/>
          </p:nvPr>
        </p:nvSpPr>
        <p:spPr>
          <a:xfrm>
            <a:off x="1435100" y="7556500"/>
            <a:ext cx="10464800" cy="50927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pic>
        <p:nvPicPr>
          <p:cNvPr id="52"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54" name="标题文本"/>
          <p:cNvSpPr txBox="1"/>
          <p:nvPr>
            <p:ph type="title"/>
          </p:nvPr>
        </p:nvSpPr>
        <p:spPr>
          <a:xfrm>
            <a:off x="2374900" y="977900"/>
            <a:ext cx="19621500" cy="2679700"/>
          </a:xfrm>
          <a:prstGeom prst="rect">
            <a:avLst/>
          </a:prstGeom>
        </p:spPr>
        <p:txBody>
          <a:bodyPr/>
          <a:lstStyle/>
          <a:p>
            <a:pPr/>
            <a:r>
              <a:t>标题文本</a:t>
            </a:r>
          </a:p>
        </p:txBody>
      </p:sp>
      <p:sp>
        <p:nvSpPr>
          <p:cNvPr id="5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pic>
        <p:nvPicPr>
          <p:cNvPr id="62"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64" name="标题文本"/>
          <p:cNvSpPr txBox="1"/>
          <p:nvPr>
            <p:ph type="title"/>
          </p:nvPr>
        </p:nvSpPr>
        <p:spPr>
          <a:xfrm>
            <a:off x="2374900" y="977900"/>
            <a:ext cx="19621500" cy="2679700"/>
          </a:xfrm>
          <a:prstGeom prst="rect">
            <a:avLst/>
          </a:prstGeom>
        </p:spPr>
        <p:txBody>
          <a:bodyPr/>
          <a:lstStyle/>
          <a:p>
            <a:pPr/>
            <a:r>
              <a:t>标题文本</a:t>
            </a:r>
          </a:p>
        </p:txBody>
      </p:sp>
      <p:sp>
        <p:nvSpPr>
          <p:cNvPr id="65" name="正文级别 1…"/>
          <p:cNvSpPr txBox="1"/>
          <p:nvPr>
            <p:ph type="body" idx="1"/>
          </p:nvPr>
        </p:nvSpPr>
        <p:spPr>
          <a:xfrm>
            <a:off x="2374900" y="4584700"/>
            <a:ext cx="19621500" cy="80391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6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pic>
        <p:nvPicPr>
          <p:cNvPr id="73"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75" name="正在弹奏钢琴的黑白特写照片"/>
          <p:cNvSpPr/>
          <p:nvPr>
            <p:ph type="pic" idx="21"/>
          </p:nvPr>
        </p:nvSpPr>
        <p:spPr>
          <a:xfrm>
            <a:off x="2388450" y="965200"/>
            <a:ext cx="9968392" cy="14634676"/>
          </a:xfrm>
          <a:prstGeom prst="rect">
            <a:avLst/>
          </a:prstGeom>
          <a:ln w="9525">
            <a:round/>
          </a:ln>
        </p:spPr>
        <p:txBody>
          <a:bodyPr lIns="91439" tIns="45719" rIns="91439" bIns="45719" anchor="t">
            <a:noAutofit/>
          </a:bodyPr>
          <a:lstStyle/>
          <a:p>
            <a:pPr/>
          </a:p>
        </p:txBody>
      </p:sp>
      <p:sp>
        <p:nvSpPr>
          <p:cNvPr id="76" name="标题文本"/>
          <p:cNvSpPr txBox="1"/>
          <p:nvPr>
            <p:ph type="title"/>
          </p:nvPr>
        </p:nvSpPr>
        <p:spPr>
          <a:xfrm>
            <a:off x="2374900" y="977900"/>
            <a:ext cx="19621500" cy="2679700"/>
          </a:xfrm>
          <a:prstGeom prst="rect">
            <a:avLst/>
          </a:prstGeom>
        </p:spPr>
        <p:txBody>
          <a:bodyPr/>
          <a:lstStyle/>
          <a:p>
            <a:pPr/>
            <a:r>
              <a:t>标题文本</a:t>
            </a:r>
          </a:p>
        </p:txBody>
      </p:sp>
      <p:sp>
        <p:nvSpPr>
          <p:cNvPr id="77" name="正文级别 1…"/>
          <p:cNvSpPr txBox="1"/>
          <p:nvPr>
            <p:ph type="body" sz="half" idx="1"/>
          </p:nvPr>
        </p:nvSpPr>
        <p:spPr>
          <a:xfrm>
            <a:off x="13500100" y="4699000"/>
            <a:ext cx="9055100" cy="7569200"/>
          </a:xfrm>
          <a:prstGeom prst="rect">
            <a:avLst/>
          </a:prstGeom>
        </p:spPr>
        <p:txBody>
          <a:bodyPr/>
          <a:lstStyle>
            <a:lvl1pPr marL="635000" indent="-635000">
              <a:spcBef>
                <a:spcPts val="4200"/>
              </a:spcBef>
              <a:buBlip>
                <a:blip r:embed="rId3"/>
              </a:buBlip>
              <a:defRPr sz="3600"/>
            </a:lvl1pPr>
            <a:lvl2pPr marL="1270000" indent="-635000">
              <a:spcBef>
                <a:spcPts val="4200"/>
              </a:spcBef>
              <a:buBlip>
                <a:blip r:embed="rId3"/>
              </a:buBlip>
              <a:defRPr sz="3600"/>
            </a:lvl2pPr>
            <a:lvl3pPr marL="1905000" indent="-635000">
              <a:spcBef>
                <a:spcPts val="4200"/>
              </a:spcBef>
              <a:buBlip>
                <a:blip r:embed="rId3"/>
              </a:buBlip>
              <a:defRPr sz="3600"/>
            </a:lvl3pPr>
            <a:lvl4pPr marL="2540000" indent="-635000">
              <a:spcBef>
                <a:spcPts val="4200"/>
              </a:spcBef>
              <a:buBlip>
                <a:blip r:embed="rId3"/>
              </a:buBlip>
              <a:defRPr sz="3600"/>
            </a:lvl4pPr>
            <a:lvl5pPr marL="3175000" indent="-635000">
              <a:spcBef>
                <a:spcPts val="4200"/>
              </a:spcBef>
              <a:buBlip>
                <a:blip r:embed="rId3"/>
              </a:buBlip>
              <a:defRPr sz="3600"/>
            </a:lvl5pPr>
          </a:lstStyle>
          <a:p>
            <a:pPr/>
            <a:r>
              <a:t>正文级别 1</a:t>
            </a:r>
          </a:p>
          <a:p>
            <a:pPr lvl="1"/>
            <a:r>
              <a:t>正文级别 2</a:t>
            </a:r>
          </a:p>
          <a:p>
            <a:pPr lvl="2"/>
            <a:r>
              <a:t>正文级别 3</a:t>
            </a:r>
          </a:p>
          <a:p>
            <a:pPr lvl="3"/>
            <a:r>
              <a:t>正文级别 4</a:t>
            </a:r>
          </a:p>
          <a:p>
            <a:pPr lvl="4"/>
            <a:r>
              <a:t>正文级别 5</a:t>
            </a:r>
          </a:p>
        </p:txBody>
      </p:sp>
      <p:sp>
        <p:nvSpPr>
          <p:cNvPr id="7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85"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 name="正在演奏萨克斯管的黑白特写照片"/>
          <p:cNvSpPr/>
          <p:nvPr>
            <p:ph type="pic" sz="half" idx="21"/>
          </p:nvPr>
        </p:nvSpPr>
        <p:spPr>
          <a:xfrm>
            <a:off x="11442700" y="6108700"/>
            <a:ext cx="11978045" cy="8089398"/>
          </a:xfrm>
          <a:prstGeom prst="rect">
            <a:avLst/>
          </a:prstGeom>
          <a:ln w="9525">
            <a:round/>
          </a:ln>
        </p:spPr>
        <p:txBody>
          <a:bodyPr lIns="91439" tIns="45719" rIns="91439" bIns="45719" anchor="t">
            <a:noAutofit/>
          </a:bodyPr>
          <a:lstStyle/>
          <a:p>
            <a:pPr/>
          </a:p>
        </p:txBody>
      </p:sp>
      <p:sp>
        <p:nvSpPr>
          <p:cNvPr id="94" name="一个人在打鼓的黑白照片"/>
          <p:cNvSpPr/>
          <p:nvPr>
            <p:ph type="pic" sz="half" idx="22"/>
          </p:nvPr>
        </p:nvSpPr>
        <p:spPr>
          <a:xfrm>
            <a:off x="12509500" y="215278"/>
            <a:ext cx="10744200" cy="7164044"/>
          </a:xfrm>
          <a:prstGeom prst="rect">
            <a:avLst/>
          </a:prstGeom>
          <a:ln w="9525">
            <a:round/>
          </a:ln>
        </p:spPr>
        <p:txBody>
          <a:bodyPr lIns="91439" tIns="45719" rIns="91439" bIns="45719" anchor="t">
            <a:noAutofit/>
          </a:bodyPr>
          <a:lstStyle/>
          <a:p>
            <a:pPr/>
          </a:p>
        </p:txBody>
      </p:sp>
      <p:sp>
        <p:nvSpPr>
          <p:cNvPr id="95" name="正在弹奏钢琴的黑白特写照片"/>
          <p:cNvSpPr/>
          <p:nvPr>
            <p:ph type="pic" idx="23"/>
          </p:nvPr>
        </p:nvSpPr>
        <p:spPr>
          <a:xfrm>
            <a:off x="1066800" y="-1079500"/>
            <a:ext cx="10858500" cy="15941454"/>
          </a:xfrm>
          <a:prstGeom prst="rect">
            <a:avLst/>
          </a:prstGeom>
          <a:ln w="9525">
            <a:round/>
          </a:ln>
        </p:spPr>
        <p:txBody>
          <a:bodyPr lIns="91439" tIns="45719" rIns="91439" bIns="45719" anchor="t">
            <a:noAutofit/>
          </a:bodyPr>
          <a:lstStyle/>
          <a:p>
            <a:pPr/>
          </a:p>
        </p:txBody>
      </p:sp>
      <p:sp>
        <p:nvSpPr>
          <p:cNvPr id="9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2374900" y="1778000"/>
            <a:ext cx="19621500" cy="1014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2387600" y="977900"/>
            <a:ext cx="19621500" cy="2679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幻灯片编号"/>
          <p:cNvSpPr txBox="1"/>
          <p:nvPr>
            <p:ph type="sldNum" sz="quarter" idx="2"/>
          </p:nvPr>
        </p:nvSpPr>
        <p:spPr>
          <a:xfrm>
            <a:off x="11979993" y="12674600"/>
            <a:ext cx="400203" cy="469900"/>
          </a:xfrm>
          <a:prstGeom prst="rect">
            <a:avLst/>
          </a:prstGeom>
          <a:ln w="12700">
            <a:miter lim="400000"/>
          </a:ln>
        </p:spPr>
        <p:txBody>
          <a:bodyPr wrap="none" lIns="50800" tIns="50800" rIns="50800" bIns="50800">
            <a:spAutoFit/>
          </a:bodyPr>
          <a:lstStyle>
            <a:lvl1pPr>
              <a:defRPr sz="2400">
                <a:solidFill>
                  <a:srgbClr val="F1F1F1"/>
                </a:solidFill>
                <a:latin typeface="+mn-lt"/>
                <a:ea typeface="+mn-ea"/>
                <a:cs typeface="+mn-cs"/>
                <a:sym typeface="华文楷体"/>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1pPr>
      <a:lvl2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2pPr>
      <a:lvl3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3pPr>
      <a:lvl4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4pPr>
      <a:lvl5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5pPr>
      <a:lvl6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6pPr>
      <a:lvl7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7pPr>
      <a:lvl8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8pPr>
      <a:lvl9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9pPr>
    </p:titleStyle>
    <p:bodyStyle>
      <a:lvl1pPr marL="8128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1pPr>
      <a:lvl2pPr marL="16256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2pPr>
      <a:lvl3pPr marL="24384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3pPr>
      <a:lvl4pPr marL="32512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4pPr>
      <a:lvl5pPr marL="40640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5pPr>
      <a:lvl6pPr marL="48768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6pPr>
      <a:lvl7pPr marL="56896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7pPr>
      <a:lvl8pPr marL="65024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8pPr>
      <a:lvl9pPr marL="73152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hyperlink" Target="https://ec2-35-78-249-90.ap-northeast-1.compute.amazonaws.com:80/home/1"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My proposal of Automotive service platform…"/>
          <p:cNvSpPr txBox="1"/>
          <p:nvPr>
            <p:ph type="ctrTitle"/>
          </p:nvPr>
        </p:nvSpPr>
        <p:spPr>
          <a:prstGeom prst="rect">
            <a:avLst/>
          </a:prstGeom>
        </p:spPr>
        <p:txBody>
          <a:bodyPr/>
          <a:lstStyle/>
          <a:p>
            <a:pPr defTabSz="792479">
              <a:defRPr spc="-172" sz="8640"/>
            </a:pPr>
            <a:r>
              <a:t>My proposal of Automotive service platform </a:t>
            </a:r>
          </a:p>
          <a:p>
            <a:pPr defTabSz="792479">
              <a:defRPr spc="-172" sz="8640"/>
            </a:pPr>
            <a:r>
              <a:t>—based on aws cloud solution</a:t>
            </a:r>
          </a:p>
          <a:p>
            <a:pPr defTabSz="792479">
              <a:defRPr spc="-172" sz="8640"/>
            </a:pPr>
            <a:r>
              <a:t> </a:t>
            </a:r>
          </a:p>
        </p:txBody>
      </p:sp>
      <p:sp>
        <p:nvSpPr>
          <p:cNvPr id="144" name="连按此项以编辑"/>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My Name:…"/>
          <p:cNvSpPr txBox="1"/>
          <p:nvPr>
            <p:ph type="title"/>
          </p:nvPr>
        </p:nvSpPr>
        <p:spPr>
          <a:xfrm>
            <a:off x="2374900" y="977900"/>
            <a:ext cx="19621500" cy="8895468"/>
          </a:xfrm>
          <a:prstGeom prst="rect">
            <a:avLst/>
          </a:prstGeom>
        </p:spPr>
        <p:txBody>
          <a:bodyPr/>
          <a:lstStyle/>
          <a:p>
            <a:pPr defTabSz="718184">
              <a:defRPr spc="-172" sz="5742"/>
            </a:pPr>
            <a:r>
              <a:t>My Name:</a:t>
            </a:r>
          </a:p>
          <a:p>
            <a:pPr defTabSz="718184">
              <a:defRPr spc="-172" sz="5742"/>
            </a:pPr>
            <a:r>
              <a:t>My Project contribution: 100%</a:t>
            </a:r>
          </a:p>
          <a:p>
            <a:pPr defTabSz="718184">
              <a:defRPr spc="-172" sz="5742"/>
            </a:pPr>
          </a:p>
          <a:p>
            <a:pPr defTabSz="718184">
              <a:defRPr spc="-172" sz="5742"/>
            </a:pPr>
            <a:r>
              <a:t>Workload Distribution:</a:t>
            </a:r>
          </a:p>
          <a:p>
            <a:pPr defTabSz="718184">
              <a:defRPr spc="-172" sz="5742"/>
            </a:pPr>
            <a:r>
              <a:t> I design all the project and I finished all the coding works</a:t>
            </a:r>
          </a:p>
          <a:p>
            <a:pPr defTabSz="718184">
              <a:defRPr spc="-172" sz="5742"/>
            </a:pPr>
            <a:r>
              <a:t>I</a:t>
            </a:r>
            <a:br/>
          </a:p>
          <a:p>
            <a:pPr defTabSz="718184">
              <a:defRPr spc="-172" sz="5742"/>
            </a:pPr>
          </a:p>
          <a:p>
            <a:pPr defTabSz="718184">
              <a:defRPr spc="-172" sz="5742"/>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How I plan to do it"/>
          <p:cNvSpPr txBox="1"/>
          <p:nvPr>
            <p:ph type="title"/>
          </p:nvPr>
        </p:nvSpPr>
        <p:spPr>
          <a:prstGeom prst="rect">
            <a:avLst/>
          </a:prstGeom>
        </p:spPr>
        <p:txBody>
          <a:bodyPr/>
          <a:lstStyle/>
          <a:p>
            <a:pPr/>
            <a:r>
              <a:t>How I plan to do it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Define the scope and objectives of the website: Determine the purpose and goals of the website, such as providing information and resources for automotive service and repair.…"/>
          <p:cNvSpPr txBox="1"/>
          <p:nvPr>
            <p:ph type="body" idx="1"/>
          </p:nvPr>
        </p:nvSpPr>
        <p:spPr>
          <a:prstGeom prst="rect">
            <a:avLst/>
          </a:prstGeom>
        </p:spPr>
        <p:txBody>
          <a:bodyPr/>
          <a:lstStyle/>
          <a:p>
            <a:pPr marL="755904" indent="-755904" defTabSz="767715">
              <a:spcBef>
                <a:spcPts val="5400"/>
              </a:spcBef>
              <a:buBlip>
                <a:blip r:embed="rId2"/>
              </a:buBlip>
              <a:defRPr sz="4278"/>
            </a:pPr>
            <a:r>
              <a:t>    Define the scope and objectives of the website: Determine the purpose and goals of the website, such as providing information and resources for automotive service and repair.</a:t>
            </a:r>
          </a:p>
          <a:p>
            <a:pPr marL="755904" indent="-755904" defTabSz="767715">
              <a:spcBef>
                <a:spcPts val="5400"/>
              </a:spcBef>
              <a:buBlip>
                <a:blip r:embed="rId2"/>
              </a:buBlip>
              <a:defRPr sz="4278"/>
            </a:pPr>
            <a:r>
              <a:t>    Identify the target audience: Determine who the website is intended for, such as car owners and mechanics. (In our case , the protential buyers and workers in the industry)</a:t>
            </a:r>
          </a:p>
          <a:p>
            <a:pPr marL="755904" indent="-755904" defTabSz="767715">
              <a:spcBef>
                <a:spcPts val="5400"/>
              </a:spcBef>
              <a:buBlip>
                <a:blip r:embed="rId2"/>
              </a:buBlip>
              <a:defRPr sz="4278"/>
            </a:pPr>
            <a:r>
              <a:t>       Continuously update and maintain the website: Regularly update the website with new content, and perform necessary maintenance tasks, such as updating software and backups.</a:t>
            </a:r>
          </a:p>
          <a:p>
            <a:pPr marL="755904" indent="-755904" defTabSz="767715">
              <a:spcBef>
                <a:spcPts val="5400"/>
              </a:spcBef>
              <a:buBlip>
                <a:blip r:embed="rId2"/>
              </a:buBlip>
              <a:defRPr sz="4278"/>
            </a:pPr>
            <a:r>
              <a:t>    Monitor and analyze website performance: Use tools such as Google Analytics to monitor website traffic and engagement, and make changes as needed to improve performance.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How I design and architecture the structure of the aws solution"/>
          <p:cNvSpPr txBox="1"/>
          <p:nvPr>
            <p:ph type="title"/>
          </p:nvPr>
        </p:nvSpPr>
        <p:spPr>
          <a:prstGeom prst="rect">
            <a:avLst/>
          </a:prstGeom>
        </p:spPr>
        <p:txBody>
          <a:bodyPr/>
          <a:lstStyle/>
          <a:p>
            <a:pPr/>
            <a:r>
              <a:t>How I design and architecture the structure of the aws solution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elect a suitable framework and language:  I choose Flask/ python/aws  ec2/ aws s3/AWS Lambda…"/>
          <p:cNvSpPr txBox="1"/>
          <p:nvPr>
            <p:ph type="body" idx="1"/>
          </p:nvPr>
        </p:nvSpPr>
        <p:spPr>
          <a:prstGeom prst="rect">
            <a:avLst/>
          </a:prstGeom>
        </p:spPr>
        <p:txBody>
          <a:bodyPr/>
          <a:lstStyle/>
          <a:p>
            <a:pPr marL="707136" indent="-707136" defTabSz="718184">
              <a:spcBef>
                <a:spcPts val="5100"/>
              </a:spcBef>
              <a:buBlip>
                <a:blip r:embed="rId2"/>
              </a:buBlip>
              <a:defRPr sz="4002"/>
            </a:pPr>
            <a:r>
              <a:t>Select a suitable framework and language:  I choose Flask/ python/aws  ec2/ aws s3/AWS Lambda</a:t>
            </a:r>
          </a:p>
          <a:p>
            <a:pPr marL="707136" indent="-707136" defTabSz="718184">
              <a:spcBef>
                <a:spcPts val="5100"/>
              </a:spcBef>
              <a:buBlip>
                <a:blip r:embed="rId2"/>
              </a:buBlip>
              <a:defRPr sz="4002"/>
            </a:pPr>
            <a:r>
              <a:t>    Set up the website on Amazon Web Services (AWS): Create an account on AWS and set up the necessary resources, such as an Amazon Elastic Compute Cloud (EC2) instance, an Amazon Simple Storage Service (S3) bucket, and an Amazon RDS database.</a:t>
            </a:r>
          </a:p>
          <a:p>
            <a:pPr marL="707136" indent="-707136" defTabSz="718184">
              <a:spcBef>
                <a:spcPts val="5100"/>
              </a:spcBef>
              <a:buBlip>
                <a:blip r:embed="rId2"/>
              </a:buBlip>
              <a:defRPr sz="4002"/>
            </a:pPr>
            <a:r>
              <a:t>    Install and configure the My website: Install and set up the framework on the EC2 instance, and configure the necessary settings, such as the database connection.</a:t>
            </a:r>
          </a:p>
          <a:p>
            <a:pPr marL="707136" indent="-707136" defTabSz="718184">
              <a:spcBef>
                <a:spcPts val="5100"/>
              </a:spcBef>
              <a:buBlip>
                <a:blip r:embed="rId2"/>
              </a:buBlip>
              <a:defRPr sz="4002"/>
            </a:pPr>
            <a:r>
              <a:t>    Design and develop the website: Use a pre-built theme or create a custom design for the website, and develop the necessary pages, such as the homepage, blog, and contact page.</a:t>
            </a:r>
          </a:p>
          <a:p>
            <a:pPr marL="707136" indent="-707136" defTabSz="718184">
              <a:spcBef>
                <a:spcPts val="5100"/>
              </a:spcBef>
              <a:buBlip>
                <a:blip r:embed="rId2"/>
              </a:buBlip>
              <a:defRPr sz="4002"/>
            </a:pPr>
            <a:r>
              <a:t>    Test and launch the website: Test the website to ensure that it is functioning correctly, and then launch it on the domain name(</a:t>
            </a:r>
            <a:r>
              <a:rPr u="sng">
                <a:hlinkClick r:id="rId3" invalidUrl="" action="" tgtFrame="" tooltip="" history="1" highlightClick="0" endSnd="0"/>
              </a:rPr>
              <a:t>https://ec2-35-78-249-90.ap-northeast-1.compute.amazonaws.com:80/home/1</a:t>
            </a:r>
            <a:r>
              <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图像" descr="图像"/>
          <p:cNvPicPr>
            <a:picLocks noChangeAspect="1"/>
          </p:cNvPicPr>
          <p:nvPr/>
        </p:nvPicPr>
        <p:blipFill>
          <a:blip r:embed="rId2">
            <a:extLst/>
          </a:blip>
          <a:stretch>
            <a:fillRect/>
          </a:stretch>
        </p:blipFill>
        <p:spPr>
          <a:xfrm>
            <a:off x="2417104" y="2902210"/>
            <a:ext cx="20390180" cy="629197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One possible architectural solution for building Flask services on AWS would involve the following components:…"/>
          <p:cNvSpPr txBox="1"/>
          <p:nvPr>
            <p:ph type="body" idx="1"/>
          </p:nvPr>
        </p:nvSpPr>
        <p:spPr>
          <a:prstGeom prst="rect">
            <a:avLst/>
          </a:prstGeom>
        </p:spPr>
        <p:txBody>
          <a:bodyPr/>
          <a:lstStyle/>
          <a:p>
            <a:pPr marL="666495" indent="-666495" defTabSz="676909">
              <a:spcBef>
                <a:spcPts val="4800"/>
              </a:spcBef>
              <a:buBlip>
                <a:blip r:embed="rId2"/>
              </a:buBlip>
              <a:defRPr sz="3772"/>
            </a:pPr>
            <a:r>
              <a:t>One possible architectural solution for building Flask services on AWS would involve the following components:</a:t>
            </a:r>
          </a:p>
          <a:p>
            <a:pPr marL="666495" indent="-666495" defTabSz="676909">
              <a:spcBef>
                <a:spcPts val="4800"/>
              </a:spcBef>
              <a:buBlip>
                <a:blip r:embed="rId2"/>
              </a:buBlip>
              <a:defRPr sz="3772"/>
            </a:pPr>
            <a:r>
              <a:t>    Amazon Elastic Container Service (ECS): This service allows you to easily deploy, run, and scale containerized applications on AWS. You can use ECS to deploy your Flask services as Docker containers.</a:t>
            </a:r>
          </a:p>
          <a:p>
            <a:pPr marL="666495" indent="-666495" defTabSz="676909">
              <a:spcBef>
                <a:spcPts val="4800"/>
              </a:spcBef>
              <a:buBlip>
                <a:blip r:embed="rId2"/>
              </a:buBlip>
              <a:defRPr sz="3772"/>
            </a:pPr>
            <a:r>
              <a:t>    Amazon Elastic Container Registry (ECR): This service allows you to store and manage your Docker images in a private registry on AWS. You can use ECR to store your Flask service images and easily deploy them to ECS.</a:t>
            </a:r>
          </a:p>
          <a:p>
            <a:pPr marL="666495" indent="-666495" defTabSz="676909">
              <a:spcBef>
                <a:spcPts val="4800"/>
              </a:spcBef>
              <a:buBlip>
                <a:blip r:embed="rId2"/>
              </a:buBlip>
              <a:defRPr sz="3772"/>
            </a:pPr>
            <a:r>
              <a:t>    AWS CloudFormation: This service allows you to use a simple YAML or JSON file to model and provision, in an automated and secure manner, all the resources needed for your applications across all of your regions and accounts.</a:t>
            </a:r>
          </a:p>
          <a:p>
            <a:pPr marL="666495" indent="-666495" defTabSz="676909">
              <a:spcBef>
                <a:spcPts val="4800"/>
              </a:spcBef>
              <a:buBlip>
                <a:blip r:embed="rId2"/>
              </a:buBlip>
              <a:defRPr sz="3772"/>
            </a:pPr>
            <a:r>
              <a:t>This is one example of an architectural solution for building Flask services on AWS, and there may be other options available depending on the specific requirements of your application.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mazon Elastic Load Balancer (ELB): This service allows you to distribute incoming traffic across multiple targets, such as ECS tasks or EC2 instances. You can use ELB to balance traffic to your Flask services and ensure high availability.…"/>
          <p:cNvSpPr txBox="1"/>
          <p:nvPr>
            <p:ph type="body" idx="1"/>
          </p:nvPr>
        </p:nvSpPr>
        <p:spPr>
          <a:prstGeom prst="rect">
            <a:avLst/>
          </a:prstGeom>
        </p:spPr>
        <p:txBody>
          <a:bodyPr/>
          <a:lstStyle/>
          <a:p>
            <a:pPr marL="633983" indent="-633983" defTabSz="643889">
              <a:spcBef>
                <a:spcPts val="4600"/>
              </a:spcBef>
              <a:buBlip>
                <a:blip r:embed="rId2"/>
              </a:buBlip>
              <a:defRPr sz="3587"/>
            </a:pPr>
            <a:r>
              <a:t> Amazon Elastic Load Balancer (ELB): This service allows you to distribute incoming traffic across multiple targets, such as ECS tasks or EC2 instances. You can use ELB to balance traffic to your Flask services and ensure high availability.</a:t>
            </a:r>
          </a:p>
          <a:p>
            <a:pPr marL="633983" indent="-633983" defTabSz="643889">
              <a:spcBef>
                <a:spcPts val="4600"/>
              </a:spcBef>
              <a:buBlip>
                <a:blip r:embed="rId2"/>
              </a:buBlip>
              <a:defRPr sz="3587"/>
            </a:pPr>
            <a:r>
              <a:t>    Amazon RDS: This service allows you to easily set up, operate, and scale a relational database in the cloud. You can use RDS to store data for your Flask services, and connect to it using a database connector library such as Flask-SQLAlchemy.</a:t>
            </a:r>
          </a:p>
          <a:p>
            <a:pPr marL="633983" indent="-633983" defTabSz="643889">
              <a:spcBef>
                <a:spcPts val="4600"/>
              </a:spcBef>
              <a:buBlip>
                <a:blip r:embed="rId2"/>
              </a:buBlip>
              <a:defRPr sz="3587"/>
            </a:pPr>
            <a:r>
              <a:t>    Amazon S3: This service allows you to store and retrieve any amount of data, at any time, from anywhere on the web. You can use S3 to store and retrieve files and images used by your Flask services.</a:t>
            </a:r>
          </a:p>
          <a:p>
            <a:pPr marL="633983" indent="-633983" defTabSz="643889">
              <a:spcBef>
                <a:spcPts val="4600"/>
              </a:spcBef>
              <a:buBlip>
                <a:blip r:embed="rId2"/>
              </a:buBlip>
              <a:defRPr sz="3587"/>
            </a:pPr>
            <a:r>
              <a:t>    AWS Identity and Access Management (IAM): This service allows you to manage access to AWS resources. You can use IAM to set up fine-grained access controls for your Flask services and their associated resources, such as ECR images, RDS databases and S3 buckets.</a:t>
            </a:r>
          </a:p>
          <a:p>
            <a:pPr marL="633983" indent="-633983" defTabSz="643889">
              <a:spcBef>
                <a:spcPts val="4600"/>
              </a:spcBef>
              <a:buBlip>
                <a:blip r:embed="rId2"/>
              </a:buBlip>
              <a:defRPr sz="3587"/>
            </a:pPr>
            <a:r>
              <a:t>    Amazon CloudWatch: This service allows you to monitor AWS resources and the applications you run on AWS. You can use CloudWatch to monitor your Flask services, and set up alarms and notifications for specific metrics such as high error rates.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xmlns:r="http://schemas.openxmlformats.org/officeDocument/2006/relationships" name="New_Template6">
  <a:themeElements>
    <a:clrScheme name="New_Template6">
      <a:dk1>
        <a:srgbClr val="000000"/>
      </a:dk1>
      <a:lt1>
        <a:srgbClr val="EEEEEE"/>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华文楷体"/>
        <a:ea typeface="华文楷体"/>
        <a:cs typeface="华文楷体"/>
      </a:majorFont>
      <a:minorFont>
        <a:latin typeface="华文楷体"/>
        <a:ea typeface="华文楷体"/>
        <a:cs typeface="华文楷体"/>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6">
  <a:themeElements>
    <a:clrScheme name="New_Template6">
      <a:dk1>
        <a:srgbClr val="000000"/>
      </a:dk1>
      <a:lt1>
        <a:srgbClr val="FFFFFF"/>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华文楷体"/>
        <a:ea typeface="华文楷体"/>
        <a:cs typeface="华文楷体"/>
      </a:majorFont>
      <a:minorFont>
        <a:latin typeface="华文楷体"/>
        <a:ea typeface="华文楷体"/>
        <a:cs typeface="华文楷体"/>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